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72" d="100"/>
          <a:sy n="72" d="100"/>
        </p:scale>
        <p:origin x="-11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26/10/2015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Unidad 2. Sistema de ecuaciones lineales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Escuela Superior de Cd. Sahagún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Profesor(a): Ing. Ma. Rafaela </a:t>
            </a:r>
            <a:r>
              <a:rPr lang="es-MX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Mohedano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Juárez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Julio-diciembre 2015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04664"/>
            <a:ext cx="7240331" cy="4968552"/>
          </a:xfrm>
          <a:ln>
            <a:solidFill>
              <a:schemeClr val="accent2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738199" y="1484784"/>
            <a:ext cx="78488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 err="1"/>
              <a:t>Anton</a:t>
            </a:r>
            <a:r>
              <a:rPr lang="es-ES" sz="3200" dirty="0"/>
              <a:t>, H. (2002). </a:t>
            </a:r>
            <a:r>
              <a:rPr lang="es-ES" sz="3200" i="1" dirty="0"/>
              <a:t>Introducción al álgebra lineal.</a:t>
            </a:r>
            <a:r>
              <a:rPr lang="es-ES" sz="3200" dirty="0"/>
              <a:t> México D.F.: LIMUSA </a:t>
            </a:r>
            <a:r>
              <a:rPr lang="es-ES" sz="3200"/>
              <a:t>WILEY</a:t>
            </a:r>
            <a:r>
              <a:rPr lang="es-ES" sz="3200" smtClean="0"/>
              <a:t>.</a:t>
            </a:r>
          </a:p>
          <a:p>
            <a:endParaRPr lang="es-MX" sz="3200" dirty="0"/>
          </a:p>
          <a:p>
            <a:r>
              <a:rPr lang="es-ES" sz="3200" dirty="0"/>
              <a:t>Juárez, M. A. (2006). </a:t>
            </a:r>
            <a:r>
              <a:rPr lang="es-ES" sz="3200" i="1" dirty="0"/>
              <a:t>Matemáticas 1 para Preuniversitarios.</a:t>
            </a:r>
            <a:r>
              <a:rPr lang="es-ES" sz="3200" dirty="0"/>
              <a:t> México D.F.: Esfinge.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67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Unidad 2. Sistema de ecuaciones lineales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Rafa</cp:lastModifiedBy>
  <cp:revision>21</cp:revision>
  <dcterms:created xsi:type="dcterms:W3CDTF">2012-12-04T21:22:09Z</dcterms:created>
  <dcterms:modified xsi:type="dcterms:W3CDTF">2015-10-27T02:42:11Z</dcterms:modified>
</cp:coreProperties>
</file>